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8" r:id="rId2"/>
    <p:sldId id="256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59" r:id="rId12"/>
    <p:sldId id="258" r:id="rId13"/>
    <p:sldId id="257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7" r:id="rId22"/>
    <p:sldId id="282" r:id="rId23"/>
    <p:sldId id="281" r:id="rId24"/>
    <p:sldId id="276" r:id="rId25"/>
    <p:sldId id="280" r:id="rId26"/>
    <p:sldId id="287" r:id="rId27"/>
    <p:sldId id="279" r:id="rId28"/>
    <p:sldId id="284" r:id="rId29"/>
    <p:sldId id="283" r:id="rId30"/>
    <p:sldId id="275" r:id="rId31"/>
    <p:sldId id="285" r:id="rId32"/>
    <p:sldId id="286" r:id="rId3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1768" y="-1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9CE4-74F2-4048-B774-5A32EC76B9B1}" type="datetimeFigureOut">
              <a:rPr lang="de-DE" smtClean="0"/>
              <a:t>17.04.2018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F76A7-2882-0B46-BA2A-9CD32BF4AC15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01 INNOPARK Grafi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10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11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12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13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14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15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16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17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18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19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P 02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20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21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22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23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24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25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26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27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28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29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03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30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31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32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04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05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06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07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08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 09 INNOPARK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Bildschirmpräsentation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Office-Design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</vt:vector>
  </TitlesOfParts>
  <Company>SAVE 50Plus Schweiz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Daniel G. Neugart</dc:creator>
  <cp:lastModifiedBy>Daniel G. Neugart</cp:lastModifiedBy>
  <cp:revision>1</cp:revision>
  <dcterms:created xsi:type="dcterms:W3CDTF">2018-04-17T13:46:36Z</dcterms:created>
  <dcterms:modified xsi:type="dcterms:W3CDTF">2018-04-17T15:05:37Z</dcterms:modified>
</cp:coreProperties>
</file>