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5605" autoAdjust="0"/>
    <p:restoredTop sz="94641" autoAdjust="0"/>
  </p:normalViewPr>
  <p:slideViewPr>
    <p:cSldViewPr snapToGrid="0" snapToObjects="1">
      <p:cViewPr>
        <p:scale>
          <a:sx n="150" d="100"/>
          <a:sy n="150" d="100"/>
        </p:scale>
        <p:origin x="-4040" y="-1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9B1D-8A4B-AC47-B30F-5B4FABEB834F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82C6-3BD7-B64A-8DF1-28CB33AF01F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9B1D-8A4B-AC47-B30F-5B4FABEB834F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82C6-3BD7-B64A-8DF1-28CB33AF01F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9B1D-8A4B-AC47-B30F-5B4FABEB834F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82C6-3BD7-B64A-8DF1-28CB33AF01F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9B1D-8A4B-AC47-B30F-5B4FABEB834F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82C6-3BD7-B64A-8DF1-28CB33AF01F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9B1D-8A4B-AC47-B30F-5B4FABEB834F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82C6-3BD7-B64A-8DF1-28CB33AF01F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9B1D-8A4B-AC47-B30F-5B4FABEB834F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82C6-3BD7-B64A-8DF1-28CB33AF01F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9B1D-8A4B-AC47-B30F-5B4FABEB834F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82C6-3BD7-B64A-8DF1-28CB33AF01F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9B1D-8A4B-AC47-B30F-5B4FABEB834F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82C6-3BD7-B64A-8DF1-28CB33AF01F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9B1D-8A4B-AC47-B30F-5B4FABEB834F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82C6-3BD7-B64A-8DF1-28CB33AF01F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9B1D-8A4B-AC47-B30F-5B4FABEB834F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82C6-3BD7-B64A-8DF1-28CB33AF01F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9B1D-8A4B-AC47-B30F-5B4FABEB834F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82C6-3BD7-B64A-8DF1-28CB33AF01F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29B1D-8A4B-AC47-B30F-5B4FABEB834F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482C6-3BD7-B64A-8DF1-28CB33AF01FF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 MW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9143999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 MW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344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P MW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 MW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0800" y="6615243"/>
            <a:ext cx="444314" cy="242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 MW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 MW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 MW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 MW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34475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 MW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 MW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Bildschirmpräsentation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Office-Design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</vt:vector>
  </TitlesOfParts>
  <Company>SAVE 50Plus Schweiz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Daniel G. Neugart</dc:creator>
  <cp:lastModifiedBy>Daniel G. Neugart</cp:lastModifiedBy>
  <cp:revision>2</cp:revision>
  <dcterms:created xsi:type="dcterms:W3CDTF">2018-07-04T03:50:01Z</dcterms:created>
  <dcterms:modified xsi:type="dcterms:W3CDTF">2018-07-04T04:04:22Z</dcterms:modified>
</cp:coreProperties>
</file>